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5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77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81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vIsBeastMC/coding-ds23-2/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innovision.arunnya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pPr>
              <a:lnSpc>
                <a:spcPts val="6561"/>
              </a:lnSpc>
            </a:pPr>
            <a:endParaRPr lang="en-US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73540" y="2967728"/>
            <a:ext cx="7477601" cy="5805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2800" kern="0" spc="-157" dirty="0">
                <a:solidFill>
                  <a:srgbClr val="2C3F42"/>
                </a:solidFill>
                <a:latin typeface="Unbounded" pitchFamily="2" charset="0"/>
                <a:ea typeface="Bitter" pitchFamily="34" charset="-122"/>
                <a:cs typeface="Bitter" pitchFamily="34" charset="-120"/>
              </a:rPr>
              <a:t>Innovision: The Quote Generator Bot</a:t>
            </a:r>
            <a:endParaRPr lang="en-US" sz="2800" dirty="0">
              <a:latin typeface="Unbounded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73542" y="3798213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is </a:t>
            </a:r>
            <a:r>
              <a:rPr lang="en-US" sz="1750" b="1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quote generator bot 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by Arunnya Varma and Himanshu Mukherjee of Aravali International School, Sector-85. </a:t>
            </a:r>
            <a:b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generates </a:t>
            </a:r>
            <a:r>
              <a:rPr lang="en-US" sz="1750" u="sng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motivational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u="sng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educative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</a:t>
            </a:r>
            <a:r>
              <a:rPr lang="en-US" sz="1750" u="sng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productive quotes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from inspirational sources like </a:t>
            </a:r>
            <a:r>
              <a:rPr lang="en-US" sz="1750" b="1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Rabindranath Tagore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b="1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Nelson Mandela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</a:t>
            </a:r>
            <a:r>
              <a:rPr lang="en-US" sz="1750" b="1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Swami Vivekananda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833199" y="5750481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r="23947"/>
          <a:stretch/>
        </p:blipFill>
        <p:spPr>
          <a:xfrm>
            <a:off x="8548913" y="0"/>
            <a:ext cx="6081487" cy="8186057"/>
          </a:xfrm>
          <a:prstGeom prst="rect">
            <a:avLst/>
          </a:prstGeom>
        </p:spPr>
      </p:pic>
      <p:sp>
        <p:nvSpPr>
          <p:cNvPr id="11" name="Text 2"/>
          <p:cNvSpPr/>
          <p:nvPr/>
        </p:nvSpPr>
        <p:spPr>
          <a:xfrm>
            <a:off x="673539" y="2398917"/>
            <a:ext cx="7477601" cy="8495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2400" kern="0" spc="-157" dirty="0">
                <a:solidFill>
                  <a:srgbClr val="2C3F42"/>
                </a:solidFill>
                <a:latin typeface="Inter" panose="02000503000000020004" pitchFamily="2" charset="0"/>
                <a:ea typeface="Inter" panose="02000503000000020004" pitchFamily="2" charset="0"/>
                <a:cs typeface="Bitter" pitchFamily="34" charset="-120"/>
                <a:hlinkClick r:id="rId4"/>
              </a:rPr>
              <a:t>https://innovision.arunnya.com</a:t>
            </a:r>
            <a:r>
              <a:rPr lang="en-US" sz="2400" kern="0" spc="-157" dirty="0">
                <a:solidFill>
                  <a:srgbClr val="2C3F42"/>
                </a:solidFill>
                <a:latin typeface="Inter" panose="02000503000000020004" pitchFamily="2" charset="0"/>
                <a:ea typeface="Inter" panose="02000503000000020004" pitchFamily="2" charset="0"/>
                <a:cs typeface="Bitter" pitchFamily="34" charset="-120"/>
              </a:rPr>
              <a:t> </a:t>
            </a: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2" name="Google Shape;881;p40"/>
          <p:cNvSpPr txBox="1"/>
          <p:nvPr/>
        </p:nvSpPr>
        <p:spPr>
          <a:xfrm>
            <a:off x="1045861" y="6002145"/>
            <a:ext cx="5030572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Team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 panose="02000503000000020004" pitchFamily="2" charset="0"/>
                <a:ea typeface="Inter" panose="02000503000000020004" pitchFamily="2" charset="0"/>
                <a:cs typeface="Alegreya Sans"/>
                <a:sym typeface="Alegreya Sans"/>
              </a:rPr>
              <a:t>Aravali International School, Sector-86, GFBD, Haryana</a:t>
            </a:r>
            <a:endParaRPr sz="1000" dirty="0">
              <a:solidFill>
                <a:schemeClr val="dk1"/>
              </a:solidFill>
              <a:latin typeface="Inter" panose="02000503000000020004" pitchFamily="2" charset="0"/>
              <a:ea typeface="Inter" panose="02000503000000020004" pitchFamily="2" charset="0"/>
              <a:cs typeface="Alegreya Sans"/>
              <a:sym typeface="Alegreya San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04" y="6108774"/>
            <a:ext cx="279337" cy="279337"/>
          </a:xfrm>
          <a:prstGeom prst="rect">
            <a:avLst/>
          </a:prstGeom>
        </p:spPr>
      </p:pic>
      <p:sp>
        <p:nvSpPr>
          <p:cNvPr id="16" name="Text 2"/>
          <p:cNvSpPr/>
          <p:nvPr/>
        </p:nvSpPr>
        <p:spPr>
          <a:xfrm>
            <a:off x="229039" y="7284365"/>
            <a:ext cx="7477601" cy="8495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6561"/>
              </a:lnSpc>
            </a:pPr>
            <a:r>
              <a:rPr lang="en-US" sz="2000" kern="0" spc="-157" dirty="0">
                <a:solidFill>
                  <a:srgbClr val="2C3F42"/>
                </a:solidFill>
                <a:latin typeface="Inter" panose="02000503000000020004" pitchFamily="2" charset="0"/>
                <a:ea typeface="Inter" panose="02000503000000020004" pitchFamily="2" charset="0"/>
                <a:cs typeface="Bitter" pitchFamily="34" charset="-120"/>
                <a:hlinkClick r:id="rId6"/>
              </a:rPr>
              <a:t>https://github.com/AvIsBeastMC/coding-ds23-2/</a:t>
            </a:r>
            <a:endParaRPr lang="en-US" sz="2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FFF8F0"/>
          </a:solidFill>
          <a:ln w="13216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6012180" y="598528"/>
            <a:ext cx="2419350" cy="664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30"/>
              </a:lnSpc>
              <a:buNone/>
            </a:pPr>
            <a:r>
              <a:rPr lang="en-US" sz="4184" kern="0" spc="-12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Our Team</a:t>
            </a:r>
            <a:endParaRPr lang="en-US" sz="4184" dirty="0"/>
          </a:p>
        </p:txBody>
      </p:sp>
      <p:sp>
        <p:nvSpPr>
          <p:cNvPr id="5" name="Shape 3"/>
          <p:cNvSpPr/>
          <p:nvPr/>
        </p:nvSpPr>
        <p:spPr>
          <a:xfrm>
            <a:off x="7293888" y="1673662"/>
            <a:ext cx="42505" cy="5973604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554158" y="2057460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076003" y="1839754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252335" y="1879521"/>
            <a:ext cx="12537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510" dirty="0"/>
          </a:p>
        </p:txBody>
      </p:sp>
      <p:sp>
        <p:nvSpPr>
          <p:cNvPr id="9" name="Text 7"/>
          <p:cNvSpPr/>
          <p:nvPr/>
        </p:nvSpPr>
        <p:spPr>
          <a:xfrm>
            <a:off x="10126960" y="2053372"/>
            <a:ext cx="2125504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Unbounded" pitchFamily="2" charset="0"/>
                <a:ea typeface="Bitter" pitchFamily="34" charset="-122"/>
              </a:rPr>
              <a:t>Arunnya Varma</a:t>
            </a:r>
            <a:endParaRPr lang="en-US" sz="2092" dirty="0">
              <a:latin typeface="Unbounded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126960" y="2598083"/>
            <a:ext cx="3879294" cy="13601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8"/>
              </a:lnSpc>
              <a:buNone/>
            </a:pPr>
            <a:r>
              <a:rPr lang="en-US" sz="1674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Developed the entire interface and the backend for the application with AI Models.</a:t>
            </a:r>
            <a:endParaRPr lang="en-US" sz="1674" dirty="0"/>
          </a:p>
        </p:txBody>
      </p:sp>
      <p:sp>
        <p:nvSpPr>
          <p:cNvPr id="11" name="Shape 9"/>
          <p:cNvSpPr/>
          <p:nvPr/>
        </p:nvSpPr>
        <p:spPr>
          <a:xfrm>
            <a:off x="6332101" y="6193492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076003" y="5975787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229475" y="6015553"/>
            <a:ext cx="17109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510" dirty="0"/>
          </a:p>
        </p:txBody>
      </p:sp>
      <p:sp>
        <p:nvSpPr>
          <p:cNvPr id="14" name="Text 12"/>
          <p:cNvSpPr/>
          <p:nvPr/>
        </p:nvSpPr>
        <p:spPr>
          <a:xfrm>
            <a:off x="4139049" y="6009640"/>
            <a:ext cx="2125504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Himanshu Mukherjee</a:t>
            </a:r>
            <a:endParaRPr lang="en-US" sz="2092" dirty="0"/>
          </a:p>
        </p:txBody>
      </p:sp>
      <p:sp>
        <p:nvSpPr>
          <p:cNvPr id="15" name="Text 13"/>
          <p:cNvSpPr/>
          <p:nvPr/>
        </p:nvSpPr>
        <p:spPr>
          <a:xfrm>
            <a:off x="2385377" y="6554351"/>
            <a:ext cx="3879175" cy="1020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78"/>
              </a:lnSpc>
              <a:buNone/>
            </a:pPr>
            <a:r>
              <a:rPr lang="en-US" sz="160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Contributed to UI-UX. AI Model Training &amp; Helped in Development of Backend Infra.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221855" y="5523190"/>
            <a:ext cx="18633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endParaRPr lang="en-US" sz="251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091" y="2057460"/>
            <a:ext cx="1472524" cy="147252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40" y="5921692"/>
            <a:ext cx="1652787" cy="1652787"/>
          </a:xfrm>
          <a:prstGeom prst="rect">
            <a:avLst/>
          </a:prstGeom>
        </p:spPr>
      </p:pic>
      <p:sp>
        <p:nvSpPr>
          <p:cNvPr id="32" name="Google Shape;881;p40"/>
          <p:cNvSpPr txBox="1"/>
          <p:nvPr/>
        </p:nvSpPr>
        <p:spPr>
          <a:xfrm>
            <a:off x="10587617" y="7400966"/>
            <a:ext cx="5030572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Team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 panose="02000503000000020004" pitchFamily="2" charset="0"/>
                <a:ea typeface="Inter" panose="02000503000000020004" pitchFamily="2" charset="0"/>
                <a:cs typeface="Alegreya Sans"/>
                <a:sym typeface="Alegreya Sans"/>
              </a:rPr>
              <a:t>Aravali International School, Sector-86, GFBD, Haryana</a:t>
            </a:r>
            <a:endParaRPr sz="1000" dirty="0">
              <a:solidFill>
                <a:schemeClr val="dk1"/>
              </a:solidFill>
              <a:latin typeface="Inter" panose="02000503000000020004" pitchFamily="2" charset="0"/>
              <a:ea typeface="Inter" panose="02000503000000020004" pitchFamily="2" charset="0"/>
              <a:cs typeface="Alegreya Sans"/>
              <a:sym typeface="Alegreya Sans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760" y="7507595"/>
            <a:ext cx="279337" cy="27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1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6319599" y="1423154"/>
            <a:ext cx="506313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Why Use Innovision?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6319599" y="262437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6503194" y="2666048"/>
            <a:ext cx="1327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7041713" y="2700695"/>
            <a:ext cx="222194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Stay motivated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💪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041713" y="3277672"/>
            <a:ext cx="2905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generates motivational quotes that will help you stay inspired and keep pushing your limits.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0169485" y="262437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330220" y="2666048"/>
            <a:ext cx="17847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10891599" y="2700695"/>
            <a:ext cx="3127772" cy="701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Learn something new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📚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10891599" y="3624858"/>
            <a:ext cx="2905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generates educative quotes that will expand your knowledge and help you think differently.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6319599" y="54422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6476524" y="5483900"/>
            <a:ext cx="18609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7041713" y="5518547"/>
            <a:ext cx="2622471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Boost productivity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🚀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041713" y="6095524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generates productive quotes that will help you stay focused and improve your efficiency.</a:t>
            </a:r>
            <a:endParaRPr lang="en-US" sz="17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9" name="Google Shape;881;p40"/>
          <p:cNvSpPr txBox="1"/>
          <p:nvPr/>
        </p:nvSpPr>
        <p:spPr>
          <a:xfrm>
            <a:off x="10618077" y="7402207"/>
            <a:ext cx="5030572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Team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 panose="02000503000000020004" pitchFamily="2" charset="0"/>
                <a:ea typeface="Inter" panose="02000503000000020004" pitchFamily="2" charset="0"/>
                <a:cs typeface="Alegreya Sans"/>
                <a:sym typeface="Alegreya Sans"/>
              </a:rPr>
              <a:t>Aravali International School, Sector-86, GFBD, Haryana</a:t>
            </a:r>
            <a:endParaRPr sz="1000" dirty="0">
              <a:solidFill>
                <a:schemeClr val="dk1"/>
              </a:solidFill>
              <a:latin typeface="Inter" panose="02000503000000020004" pitchFamily="2" charset="0"/>
              <a:ea typeface="Inter" panose="02000503000000020004" pitchFamily="2" charset="0"/>
              <a:cs typeface="Alegreya Sans"/>
              <a:sym typeface="Alegreya San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220" y="7508836"/>
            <a:ext cx="279337" cy="279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214914"/>
            <a:ext cx="623101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 More Writers Block </a:t>
            </a:r>
            <a:r>
              <a:rPr lang="en-US" sz="4374" kern="0" spc="-131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📝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353628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668203"/>
            <a:ext cx="239375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Creative Inspiration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237559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generates inspirational quotes that can inspire creativity and help you overcome any writer's block.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353628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668322"/>
            <a:ext cx="306978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Teambuilding Motivation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237678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generates quotes that promote teambuilding, helping to keep your team motivated and working together towards a common goal.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353628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668322"/>
            <a:ext cx="228230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Self-Improvement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237678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generates quotes that help promote self-improvement - a key component to achieving success in any field.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097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320052" y="584716"/>
            <a:ext cx="9990177" cy="1314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75"/>
              </a:lnSpc>
              <a:buNone/>
            </a:pPr>
            <a:r>
              <a:rPr lang="en-US" sz="4140" kern="0" spc="-124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Inspirational Quotes from Great Leaders </a:t>
            </a:r>
            <a:r>
              <a:rPr lang="en-US" sz="4140" kern="0" spc="-124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🌟</a:t>
            </a:r>
            <a:endParaRPr lang="en-US" sz="4140" dirty="0"/>
          </a:p>
        </p:txBody>
      </p:sp>
      <p:sp>
        <p:nvSpPr>
          <p:cNvPr id="5" name="Shape 3"/>
          <p:cNvSpPr/>
          <p:nvPr/>
        </p:nvSpPr>
        <p:spPr>
          <a:xfrm>
            <a:off x="2320052" y="4814054"/>
            <a:ext cx="9990177" cy="42029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4743986" y="4814054"/>
            <a:ext cx="42029" cy="736044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4528423" y="4577477"/>
            <a:ext cx="473154" cy="473154"/>
          </a:xfrm>
          <a:prstGeom prst="roundRect">
            <a:avLst>
              <a:gd name="adj" fmla="val 20003"/>
            </a:avLst>
          </a:prstGeom>
          <a:solidFill>
            <a:srgbClr val="FCE2CF"/>
          </a:solidFill>
          <a:ln w="13097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702254" y="4616887"/>
            <a:ext cx="125373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5"/>
              </a:lnSpc>
              <a:buNone/>
            </a:pPr>
            <a:r>
              <a:rPr lang="en-US" sz="2484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484" dirty="0"/>
          </a:p>
        </p:txBody>
      </p:sp>
      <p:sp>
        <p:nvSpPr>
          <p:cNvPr id="9" name="Text 7"/>
          <p:cNvSpPr/>
          <p:nvPr/>
        </p:nvSpPr>
        <p:spPr>
          <a:xfrm>
            <a:off x="3346609" y="6442424"/>
            <a:ext cx="2836783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8"/>
              </a:lnSpc>
              <a:buNone/>
            </a:pPr>
            <a:r>
              <a:rPr lang="en-US" sz="2070" kern="0" spc="-6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Rabindranath Tagore</a:t>
            </a:r>
            <a:endParaRPr lang="en-US" sz="2070" dirty="0"/>
          </a:p>
        </p:txBody>
      </p:sp>
      <p:sp>
        <p:nvSpPr>
          <p:cNvPr id="10" name="Text 8"/>
          <p:cNvSpPr/>
          <p:nvPr/>
        </p:nvSpPr>
        <p:spPr>
          <a:xfrm>
            <a:off x="2530316" y="6803878"/>
            <a:ext cx="4469368" cy="10090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6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Tagore's quotes inspire creativity and open-mindedness and were important to the Indian independence movement.</a:t>
            </a:r>
            <a:endParaRPr lang="en-US" sz="1656" dirty="0"/>
          </a:p>
        </p:txBody>
      </p:sp>
      <p:sp>
        <p:nvSpPr>
          <p:cNvPr id="11" name="Shape 9"/>
          <p:cNvSpPr/>
          <p:nvPr/>
        </p:nvSpPr>
        <p:spPr>
          <a:xfrm>
            <a:off x="7294066" y="4078010"/>
            <a:ext cx="42029" cy="736044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078504" y="4577477"/>
            <a:ext cx="473154" cy="473154"/>
          </a:xfrm>
          <a:prstGeom prst="roundRect">
            <a:avLst>
              <a:gd name="adj" fmla="val 20003"/>
            </a:avLst>
          </a:prstGeom>
          <a:solidFill>
            <a:srgbClr val="FCE2CF"/>
          </a:solidFill>
          <a:ln w="13097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229475" y="4616887"/>
            <a:ext cx="171093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5"/>
              </a:lnSpc>
              <a:buNone/>
            </a:pPr>
            <a:r>
              <a:rPr lang="en-US" sz="2484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484" dirty="0"/>
          </a:p>
        </p:txBody>
      </p:sp>
      <p:sp>
        <p:nvSpPr>
          <p:cNvPr id="14" name="Text 12"/>
          <p:cNvSpPr/>
          <p:nvPr/>
        </p:nvSpPr>
        <p:spPr>
          <a:xfrm>
            <a:off x="6189345" y="2319695"/>
            <a:ext cx="2251353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8"/>
              </a:lnSpc>
              <a:buNone/>
            </a:pPr>
            <a:r>
              <a:rPr lang="en-US" sz="2070" kern="0" spc="-6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Nelson Mandela </a:t>
            </a:r>
            <a:r>
              <a:rPr lang="en-US" sz="2070" kern="0" spc="-62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🌍</a:t>
            </a:r>
            <a:endParaRPr lang="en-US" sz="2070" dirty="0"/>
          </a:p>
        </p:txBody>
      </p:sp>
      <p:sp>
        <p:nvSpPr>
          <p:cNvPr id="15" name="Text 13"/>
          <p:cNvSpPr/>
          <p:nvPr/>
        </p:nvSpPr>
        <p:spPr>
          <a:xfrm>
            <a:off x="5080397" y="2858572"/>
            <a:ext cx="4469368" cy="10090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6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Mandela's quotes inspire hope and perseverance. He was a key figure in the struggle against apartheid in South Africa.</a:t>
            </a:r>
            <a:endParaRPr lang="en-US" sz="1656" dirty="0"/>
          </a:p>
        </p:txBody>
      </p:sp>
      <p:sp>
        <p:nvSpPr>
          <p:cNvPr id="16" name="Shape 14"/>
          <p:cNvSpPr/>
          <p:nvPr/>
        </p:nvSpPr>
        <p:spPr>
          <a:xfrm>
            <a:off x="9844147" y="4814054"/>
            <a:ext cx="42029" cy="736044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9628584" y="4577477"/>
            <a:ext cx="473154" cy="473154"/>
          </a:xfrm>
          <a:prstGeom prst="roundRect">
            <a:avLst>
              <a:gd name="adj" fmla="val 20003"/>
            </a:avLst>
          </a:prstGeom>
          <a:solidFill>
            <a:srgbClr val="FCE2CF"/>
          </a:solidFill>
          <a:ln w="13097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9775746" y="4616887"/>
            <a:ext cx="178713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5"/>
              </a:lnSpc>
              <a:buNone/>
            </a:pPr>
            <a:r>
              <a:rPr lang="en-US" sz="2484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484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157" y="1243369"/>
            <a:ext cx="1072635" cy="107263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280" y="5447217"/>
            <a:ext cx="1127320" cy="928502"/>
          </a:xfrm>
          <a:prstGeom prst="rect">
            <a:avLst/>
          </a:prstGeom>
        </p:spPr>
      </p:pic>
      <p:sp>
        <p:nvSpPr>
          <p:cNvPr id="24" name="Text 7"/>
          <p:cNvSpPr/>
          <p:nvPr/>
        </p:nvSpPr>
        <p:spPr>
          <a:xfrm>
            <a:off x="8467845" y="6446459"/>
            <a:ext cx="2836783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8"/>
              </a:lnSpc>
              <a:buNone/>
            </a:pPr>
            <a:r>
              <a:rPr lang="en-US" sz="2070" kern="0" spc="-6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Swami Vivekananda</a:t>
            </a:r>
            <a:endParaRPr lang="en-US" sz="2070" dirty="0"/>
          </a:p>
        </p:txBody>
      </p:sp>
      <p:sp>
        <p:nvSpPr>
          <p:cNvPr id="25" name="Text 8"/>
          <p:cNvSpPr/>
          <p:nvPr/>
        </p:nvSpPr>
        <p:spPr>
          <a:xfrm>
            <a:off x="7651552" y="6807913"/>
            <a:ext cx="4469368" cy="10090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20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Swami Vivekananda's quotes promote self-discipline and enlightenment. He was a key figure in the introduction of Indian philosophies to the western world.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596" y="5602276"/>
            <a:ext cx="701160" cy="815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786051"/>
            <a:ext cx="902279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Experience the Benefits of Innovision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1924764"/>
            <a:ext cx="5166122" cy="2470547"/>
          </a:xfrm>
          <a:prstGeom prst="roundRect">
            <a:avLst>
              <a:gd name="adj" fmla="val 4047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273975" y="2160746"/>
            <a:ext cx="3896201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Inspiration Wherever You Go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🚀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5" y="2737723"/>
            <a:ext cx="46941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is accessible from anywhere, so you are always just a quote away from inspiration. Whether traveling for business or leisure, Innovision helps you stay motivated.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1924764"/>
            <a:ext cx="5166122" cy="2470547"/>
          </a:xfrm>
          <a:prstGeom prst="roundRect">
            <a:avLst>
              <a:gd name="adj" fmla="val 4047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662267" y="2160746"/>
            <a:ext cx="236553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Share the Power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💡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62267" y="2737723"/>
            <a:ext cx="46941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be shared with friends, family, and colleagues, allowing everyone to benefit from the positive message contained within.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617482"/>
            <a:ext cx="5166122" cy="2825948"/>
          </a:xfrm>
          <a:prstGeom prst="roundRect">
            <a:avLst>
              <a:gd name="adj" fmla="val 3538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2273975" y="4853464"/>
            <a:ext cx="3146822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Personal Development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📚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73975" y="5430441"/>
            <a:ext cx="46941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be used as the foundation for personal development programs. They can provide guidance and inspiration to help you achieve your goals.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617482"/>
            <a:ext cx="5166122" cy="2825948"/>
          </a:xfrm>
          <a:prstGeom prst="roundRect">
            <a:avLst>
              <a:gd name="adj" fmla="val 3538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662267" y="4853464"/>
            <a:ext cx="2927985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Empower Your Team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🤝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62267" y="5430441"/>
            <a:ext cx="46941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be used to promote teamwork and collaboration within your organization. They can be used as icebreakers or conversation starters to help bring your team together.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863560"/>
            <a:ext cx="708338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Stay Inspired with Innovision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002274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316849"/>
            <a:ext cx="329588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Find Quotes That Speak to You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233392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has a database filled with quotes from a wide range of sources, so you can find the quotes that resonate with you and help push you forward.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002274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316968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Start Every Day with a Positive Attitude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233511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help you start every day with a positive and productive attitude. By reading these motivational quotes daily, you can transform your entire outlook on life.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002274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316968"/>
            <a:ext cx="315837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Realize Your Full Potential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886325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be used to fuel your drive towards success. These productivity-boosting quotes can help you achieve your goals and realize your full potential.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FFF8F0"/>
          </a:solidFill>
          <a:ln w="13216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266950" y="584478"/>
            <a:ext cx="8729424" cy="664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30"/>
              </a:lnSpc>
              <a:buNone/>
            </a:pPr>
            <a:r>
              <a:rPr lang="en-US" sz="4184" kern="0" spc="-12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Unlock Your Potential with Innovision</a:t>
            </a:r>
            <a:endParaRPr lang="en-US" sz="4184" dirty="0"/>
          </a:p>
        </p:txBody>
      </p:sp>
      <p:sp>
        <p:nvSpPr>
          <p:cNvPr id="5" name="Shape 3"/>
          <p:cNvSpPr/>
          <p:nvPr/>
        </p:nvSpPr>
        <p:spPr>
          <a:xfrm>
            <a:off x="7293888" y="1673662"/>
            <a:ext cx="42505" cy="5973604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554158" y="2057460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076003" y="1839754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252335" y="1879521"/>
            <a:ext cx="12537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510" dirty="0"/>
          </a:p>
        </p:txBody>
      </p:sp>
      <p:sp>
        <p:nvSpPr>
          <p:cNvPr id="9" name="Text 7"/>
          <p:cNvSpPr/>
          <p:nvPr/>
        </p:nvSpPr>
        <p:spPr>
          <a:xfrm>
            <a:off x="8484037" y="1886188"/>
            <a:ext cx="2125504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Redefine Success</a:t>
            </a:r>
            <a:endParaRPr lang="en-US" sz="2092" dirty="0"/>
          </a:p>
        </p:txBody>
      </p:sp>
      <p:sp>
        <p:nvSpPr>
          <p:cNvPr id="10" name="Text 8"/>
          <p:cNvSpPr/>
          <p:nvPr/>
        </p:nvSpPr>
        <p:spPr>
          <a:xfrm>
            <a:off x="8484037" y="2430899"/>
            <a:ext cx="3879294" cy="13601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8"/>
              </a:lnSpc>
              <a:buNone/>
            </a:pPr>
            <a:r>
              <a:rPr lang="en-US" sz="1674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help redefine what success means to you, by making you reevaluate your motivations and ambitions.</a:t>
            </a:r>
            <a:endParaRPr lang="en-US" sz="1674" dirty="0"/>
          </a:p>
        </p:txBody>
      </p:sp>
      <p:sp>
        <p:nvSpPr>
          <p:cNvPr id="11" name="Shape 9"/>
          <p:cNvSpPr/>
          <p:nvPr/>
        </p:nvSpPr>
        <p:spPr>
          <a:xfrm>
            <a:off x="6332101" y="3120092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076003" y="2902387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229475" y="2942153"/>
            <a:ext cx="17109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510" dirty="0"/>
          </a:p>
        </p:txBody>
      </p:sp>
      <p:sp>
        <p:nvSpPr>
          <p:cNvPr id="14" name="Text 12"/>
          <p:cNvSpPr/>
          <p:nvPr/>
        </p:nvSpPr>
        <p:spPr>
          <a:xfrm>
            <a:off x="4020622" y="2948821"/>
            <a:ext cx="2125504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Inspire Creativity</a:t>
            </a:r>
            <a:endParaRPr lang="en-US" sz="2092" dirty="0"/>
          </a:p>
        </p:txBody>
      </p:sp>
      <p:sp>
        <p:nvSpPr>
          <p:cNvPr id="15" name="Text 13"/>
          <p:cNvSpPr/>
          <p:nvPr/>
        </p:nvSpPr>
        <p:spPr>
          <a:xfrm>
            <a:off x="2266950" y="3493532"/>
            <a:ext cx="3879175" cy="1020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78"/>
              </a:lnSpc>
              <a:buNone/>
            </a:pPr>
            <a:r>
              <a:rPr lang="en-US" sz="1674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help inspire creativity and encourage you to think outside the box.</a:t>
            </a:r>
            <a:endParaRPr lang="en-US" sz="1674" dirty="0"/>
          </a:p>
        </p:txBody>
      </p:sp>
      <p:sp>
        <p:nvSpPr>
          <p:cNvPr id="16" name="Shape 14"/>
          <p:cNvSpPr/>
          <p:nvPr/>
        </p:nvSpPr>
        <p:spPr>
          <a:xfrm>
            <a:off x="7554158" y="4599920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076003" y="4382214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225665" y="4421981"/>
            <a:ext cx="17871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510" dirty="0"/>
          </a:p>
        </p:txBody>
      </p:sp>
      <p:sp>
        <p:nvSpPr>
          <p:cNvPr id="19" name="Text 17"/>
          <p:cNvSpPr/>
          <p:nvPr/>
        </p:nvSpPr>
        <p:spPr>
          <a:xfrm>
            <a:off x="8484037" y="4428649"/>
            <a:ext cx="2157770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Boost Productivity</a:t>
            </a:r>
            <a:endParaRPr lang="en-US" sz="2092" dirty="0"/>
          </a:p>
        </p:txBody>
      </p:sp>
      <p:sp>
        <p:nvSpPr>
          <p:cNvPr id="20" name="Text 18"/>
          <p:cNvSpPr/>
          <p:nvPr/>
        </p:nvSpPr>
        <p:spPr>
          <a:xfrm>
            <a:off x="8484037" y="4973360"/>
            <a:ext cx="3879294" cy="1020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8"/>
              </a:lnSpc>
              <a:buNone/>
            </a:pPr>
            <a:r>
              <a:rPr lang="en-US" sz="1674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help boost productivity and make you more efficient in all aspects of your life.</a:t>
            </a:r>
            <a:endParaRPr lang="en-US" sz="1674" dirty="0"/>
          </a:p>
        </p:txBody>
      </p:sp>
      <p:sp>
        <p:nvSpPr>
          <p:cNvPr id="21" name="Shape 19"/>
          <p:cNvSpPr/>
          <p:nvPr/>
        </p:nvSpPr>
        <p:spPr>
          <a:xfrm>
            <a:off x="6332101" y="5701129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7076003" y="5483423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7221855" y="5523190"/>
            <a:ext cx="18633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4</a:t>
            </a:r>
            <a:endParaRPr lang="en-US" sz="2510" dirty="0"/>
          </a:p>
        </p:txBody>
      </p:sp>
      <p:sp>
        <p:nvSpPr>
          <p:cNvPr id="24" name="Text 22"/>
          <p:cNvSpPr/>
          <p:nvPr/>
        </p:nvSpPr>
        <p:spPr>
          <a:xfrm>
            <a:off x="3159800" y="5529858"/>
            <a:ext cx="2986326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Strengthen Relationships</a:t>
            </a:r>
            <a:endParaRPr lang="en-US" sz="2092" dirty="0"/>
          </a:p>
        </p:txBody>
      </p:sp>
      <p:sp>
        <p:nvSpPr>
          <p:cNvPr id="25" name="Text 23"/>
          <p:cNvSpPr/>
          <p:nvPr/>
        </p:nvSpPr>
        <p:spPr>
          <a:xfrm>
            <a:off x="2266950" y="6074569"/>
            <a:ext cx="3879175" cy="13601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78"/>
              </a:lnSpc>
              <a:buNone/>
            </a:pPr>
            <a:r>
              <a:rPr lang="en-US" sz="1674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be shared with loved ones, strengthening your relationships with them and encouraging communal growth.</a:t>
            </a:r>
            <a:endParaRPr lang="en-US" sz="1674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33199" y="1427321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Future is Bright with Innovision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332291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16794" y="3364587"/>
            <a:ext cx="1327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1555313" y="3399234"/>
            <a:ext cx="377642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Updates and Improvements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💌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1555313" y="3976211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is constantly updated with fresh content and new features to ensure we continue to make an impact in the future.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33199" y="508277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93934" y="5124450"/>
            <a:ext cx="17847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1555313" y="5159097"/>
            <a:ext cx="3698081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Inspiration for Generations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🔬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1555313" y="5736074"/>
            <a:ext cx="67554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aims to inspire not just this generation but future ones as well. We hope that this quote generator bot helps to create a more inspired and successful world.</a:t>
            </a:r>
            <a:endParaRPr lang="en-US" sz="17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2526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-12526"/>
            <a:ext cx="14630400" cy="8231743"/>
          </a:xfrm>
          <a:prstGeom prst="rect">
            <a:avLst/>
          </a:prstGeom>
          <a:solidFill>
            <a:srgbClr val="FFF8F0"/>
          </a:solidFill>
          <a:ln w="13216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5971996" y="298331"/>
            <a:ext cx="2686050" cy="664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30"/>
              </a:lnSpc>
              <a:buNone/>
            </a:pPr>
            <a:r>
              <a:rPr lang="en-US" sz="4184" kern="0" spc="-12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Tech Stack</a:t>
            </a:r>
            <a:endParaRPr lang="en-US" sz="4184" dirty="0"/>
          </a:p>
        </p:txBody>
      </p:sp>
      <p:sp>
        <p:nvSpPr>
          <p:cNvPr id="5" name="Shape 3"/>
          <p:cNvSpPr/>
          <p:nvPr/>
        </p:nvSpPr>
        <p:spPr>
          <a:xfrm>
            <a:off x="7293888" y="1225707"/>
            <a:ext cx="42505" cy="5973604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554158" y="1609505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076003" y="1391799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252335" y="1431566"/>
            <a:ext cx="12537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510" dirty="0"/>
          </a:p>
        </p:txBody>
      </p:sp>
      <p:sp>
        <p:nvSpPr>
          <p:cNvPr id="9" name="Text 7"/>
          <p:cNvSpPr/>
          <p:nvPr/>
        </p:nvSpPr>
        <p:spPr>
          <a:xfrm>
            <a:off x="8985077" y="1438233"/>
            <a:ext cx="2125504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React (NextJS)</a:t>
            </a:r>
            <a:endParaRPr lang="en-US" sz="2092" dirty="0"/>
          </a:p>
        </p:txBody>
      </p:sp>
      <p:sp>
        <p:nvSpPr>
          <p:cNvPr id="10" name="Text 8"/>
          <p:cNvSpPr/>
          <p:nvPr/>
        </p:nvSpPr>
        <p:spPr>
          <a:xfrm>
            <a:off x="8484037" y="1982944"/>
            <a:ext cx="3879294" cy="13601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8"/>
              </a:lnSpc>
              <a:buNone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React with NextJS has been used for better utilization of the power of JavaScript for flawless UX.</a:t>
            </a:r>
          </a:p>
        </p:txBody>
      </p:sp>
      <p:sp>
        <p:nvSpPr>
          <p:cNvPr id="11" name="Shape 9"/>
          <p:cNvSpPr/>
          <p:nvPr/>
        </p:nvSpPr>
        <p:spPr>
          <a:xfrm>
            <a:off x="6332101" y="2672137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076003" y="2454432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229475" y="2494198"/>
            <a:ext cx="17109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510" dirty="0"/>
          </a:p>
        </p:txBody>
      </p:sp>
      <p:sp>
        <p:nvSpPr>
          <p:cNvPr id="14" name="Text 12"/>
          <p:cNvSpPr/>
          <p:nvPr/>
        </p:nvSpPr>
        <p:spPr>
          <a:xfrm>
            <a:off x="2920291" y="2500866"/>
            <a:ext cx="2125504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Express.js &amp; MySQL</a:t>
            </a:r>
            <a:endParaRPr lang="en-US" sz="2092" dirty="0"/>
          </a:p>
        </p:txBody>
      </p:sp>
      <p:sp>
        <p:nvSpPr>
          <p:cNvPr id="15" name="Text 13"/>
          <p:cNvSpPr/>
          <p:nvPr/>
        </p:nvSpPr>
        <p:spPr>
          <a:xfrm>
            <a:off x="2592626" y="3045577"/>
            <a:ext cx="3879175" cy="1020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678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tRPC has been used with Express for Type-safe Frontend- Backend Data Exchange</a:t>
            </a:r>
          </a:p>
        </p:txBody>
      </p:sp>
      <p:sp>
        <p:nvSpPr>
          <p:cNvPr id="16" name="Shape 14"/>
          <p:cNvSpPr/>
          <p:nvPr/>
        </p:nvSpPr>
        <p:spPr>
          <a:xfrm>
            <a:off x="7554158" y="3919736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076003" y="3702030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225665" y="3741797"/>
            <a:ext cx="17871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510" dirty="0"/>
          </a:p>
        </p:txBody>
      </p:sp>
      <p:sp>
        <p:nvSpPr>
          <p:cNvPr id="19" name="Text 17"/>
          <p:cNvSpPr/>
          <p:nvPr/>
        </p:nvSpPr>
        <p:spPr>
          <a:xfrm>
            <a:off x="9686533" y="3748465"/>
            <a:ext cx="2157770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Cloud VPS for Hosting</a:t>
            </a:r>
            <a:endParaRPr lang="en-US" sz="2092" dirty="0"/>
          </a:p>
        </p:txBody>
      </p:sp>
      <p:sp>
        <p:nvSpPr>
          <p:cNvPr id="20" name="Text 18"/>
          <p:cNvSpPr/>
          <p:nvPr/>
        </p:nvSpPr>
        <p:spPr>
          <a:xfrm>
            <a:off x="8484037" y="4293176"/>
            <a:ext cx="3879294" cy="1020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8"/>
              </a:lnSpc>
              <a:buNone/>
            </a:pPr>
            <a:r>
              <a:rPr lang="en-US" sz="140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faster speed and better management of our network services – Frontend and Backend – we are using an Ubuntu 20.04 VPS as well.</a:t>
            </a:r>
            <a:endParaRPr lang="en-US" sz="1400" dirty="0"/>
          </a:p>
        </p:txBody>
      </p:sp>
      <p:sp>
        <p:nvSpPr>
          <p:cNvPr id="21" name="Shape 19"/>
          <p:cNvSpPr/>
          <p:nvPr/>
        </p:nvSpPr>
        <p:spPr>
          <a:xfrm>
            <a:off x="6332101" y="5253174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7076003" y="5035468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7221855" y="5075235"/>
            <a:ext cx="18633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4</a:t>
            </a:r>
            <a:endParaRPr lang="en-US" sz="2510" dirty="0"/>
          </a:p>
        </p:txBody>
      </p:sp>
      <p:sp>
        <p:nvSpPr>
          <p:cNvPr id="24" name="Text 22"/>
          <p:cNvSpPr/>
          <p:nvPr/>
        </p:nvSpPr>
        <p:spPr>
          <a:xfrm>
            <a:off x="1993650" y="5081903"/>
            <a:ext cx="2986326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Cloudflare and GoDaddy</a:t>
            </a:r>
            <a:endParaRPr lang="en-US" sz="2092" dirty="0"/>
          </a:p>
        </p:txBody>
      </p:sp>
      <p:sp>
        <p:nvSpPr>
          <p:cNvPr id="25" name="Text 23"/>
          <p:cNvSpPr/>
          <p:nvPr/>
        </p:nvSpPr>
        <p:spPr>
          <a:xfrm>
            <a:off x="2266950" y="5626614"/>
            <a:ext cx="3879175" cy="13601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678"/>
              </a:lnSpc>
            </a:pPr>
            <a:r>
              <a:rPr lang="en-US" sz="140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faster speed and better management of our network services – Frontend and Backend – we are using an Ubuntu 20.04 VPS as well.</a:t>
            </a:r>
            <a:endParaRPr lang="en-US" sz="14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038" y="1321604"/>
            <a:ext cx="634921" cy="63492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973" y="2494198"/>
            <a:ext cx="433028" cy="43303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531" y="2512763"/>
            <a:ext cx="419824" cy="41982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039" y="3610484"/>
            <a:ext cx="618456" cy="61845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27" y="3619416"/>
            <a:ext cx="609524" cy="60952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07" y="4940813"/>
            <a:ext cx="609524" cy="60952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992" y="5025131"/>
            <a:ext cx="478155" cy="478155"/>
          </a:xfrm>
          <a:prstGeom prst="rect">
            <a:avLst/>
          </a:prstGeom>
        </p:spPr>
      </p:pic>
      <p:sp>
        <p:nvSpPr>
          <p:cNvPr id="38" name="Shape 4"/>
          <p:cNvSpPr/>
          <p:nvPr/>
        </p:nvSpPr>
        <p:spPr>
          <a:xfrm>
            <a:off x="7581298" y="6221161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5"/>
          <p:cNvSpPr/>
          <p:nvPr/>
        </p:nvSpPr>
        <p:spPr>
          <a:xfrm>
            <a:off x="7103143" y="6003455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 6"/>
          <p:cNvSpPr/>
          <p:nvPr/>
        </p:nvSpPr>
        <p:spPr>
          <a:xfrm>
            <a:off x="7264961" y="6043222"/>
            <a:ext cx="12537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</a:rPr>
              <a:t>5</a:t>
            </a:r>
            <a:endParaRPr lang="en-US" sz="2510" dirty="0"/>
          </a:p>
        </p:txBody>
      </p:sp>
      <p:sp>
        <p:nvSpPr>
          <p:cNvPr id="41" name="Text 7"/>
          <p:cNvSpPr/>
          <p:nvPr/>
        </p:nvSpPr>
        <p:spPr>
          <a:xfrm>
            <a:off x="9012217" y="6049889"/>
            <a:ext cx="2125504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Python</a:t>
            </a:r>
            <a:endParaRPr lang="en-US" sz="2092" dirty="0"/>
          </a:p>
        </p:txBody>
      </p:sp>
      <p:sp>
        <p:nvSpPr>
          <p:cNvPr id="42" name="Text 8"/>
          <p:cNvSpPr/>
          <p:nvPr/>
        </p:nvSpPr>
        <p:spPr>
          <a:xfrm>
            <a:off x="8511177" y="6594600"/>
            <a:ext cx="3879294" cy="13601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8"/>
              </a:lnSpc>
              <a:buNone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 has been used to prepare quote images based off of the four currently available categories which you can search.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178" y="5933260"/>
            <a:ext cx="634921" cy="63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7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871</Words>
  <Application>Microsoft Office PowerPoint</Application>
  <PresentationFormat>Custom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Alegreya Sans</vt:lpstr>
      <vt:lpstr>Arial</vt:lpstr>
      <vt:lpstr>Bitter</vt:lpstr>
      <vt:lpstr>Calibri</vt:lpstr>
      <vt:lpstr>Inter</vt:lpstr>
      <vt:lpstr>Open Sans</vt:lpstr>
      <vt:lpstr>Unbounded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Arunnya Varma</cp:lastModifiedBy>
  <cp:revision>11</cp:revision>
  <dcterms:created xsi:type="dcterms:W3CDTF">2023-08-21T14:07:50Z</dcterms:created>
  <dcterms:modified xsi:type="dcterms:W3CDTF">2023-08-21T18:03:41Z</dcterms:modified>
</cp:coreProperties>
</file>